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3"/>
  </p:notesMasterIdLst>
  <p:handoutMasterIdLst>
    <p:handoutMasterId r:id="rId4"/>
  </p:handoutMasterIdLst>
  <p:sldIdLst>
    <p:sldId id="383" r:id="rId2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06" userDrawn="1">
          <p15:clr>
            <a:srgbClr val="A4A3A4"/>
          </p15:clr>
        </p15:guide>
        <p15:guide id="3" orient="horz" pos="210" userDrawn="1">
          <p15:clr>
            <a:srgbClr val="A4A3A4"/>
          </p15:clr>
        </p15:guide>
        <p15:guide id="4" pos="5554" userDrawn="1">
          <p15:clr>
            <a:srgbClr val="A4A3A4"/>
          </p15:clr>
        </p15:guide>
        <p15:guide id="7" orient="horz" pos="417" userDrawn="1">
          <p15:clr>
            <a:srgbClr val="A4A3A4"/>
          </p15:clr>
        </p15:guide>
        <p15:guide id="8" orient="horz" pos="3884" userDrawn="1">
          <p15:clr>
            <a:srgbClr val="A4A3A4"/>
          </p15:clr>
        </p15:guide>
        <p15:guide id="13" pos="431" userDrawn="1">
          <p15:clr>
            <a:srgbClr val="A4A3A4"/>
          </p15:clr>
        </p15:guide>
        <p15:guide id="14" pos="5329" userDrawn="1">
          <p15:clr>
            <a:srgbClr val="A4A3A4"/>
          </p15:clr>
        </p15:guide>
        <p15:guide id="15" orient="horz" pos="638" userDrawn="1">
          <p15:clr>
            <a:srgbClr val="A4A3A4"/>
          </p15:clr>
        </p15:guide>
        <p15:guide id="16" orient="horz" pos="73" userDrawn="1">
          <p15:clr>
            <a:srgbClr val="A4A3A4"/>
          </p15:clr>
        </p15:guide>
        <p15:guide id="17" pos="68" userDrawn="1">
          <p15:clr>
            <a:srgbClr val="A4A3A4"/>
          </p15:clr>
        </p15:guide>
        <p15:guide id="18" pos="5692" userDrawn="1">
          <p15:clr>
            <a:srgbClr val="A4A3A4"/>
          </p15:clr>
        </p15:guide>
        <p15:guide id="19" orient="horz" pos="4238" userDrawn="1">
          <p15:clr>
            <a:srgbClr val="A4A3A4"/>
          </p15:clr>
        </p15:guide>
        <p15:guide id="20" pos="839" userDrawn="1">
          <p15:clr>
            <a:srgbClr val="A4A3A4"/>
          </p15:clr>
        </p15:guide>
        <p15:guide id="21" pos="597" userDrawn="1">
          <p15:clr>
            <a:srgbClr val="A4A3A4"/>
          </p15:clr>
        </p15:guide>
        <p15:guide id="22" orient="horz" pos="754">
          <p15:clr>
            <a:srgbClr val="A4A3A4"/>
          </p15:clr>
        </p15:guide>
        <p15:guide id="23" orient="horz" pos="935">
          <p15:clr>
            <a:srgbClr val="A4A3A4"/>
          </p15:clr>
        </p15:guide>
        <p15:guide id="24" orient="horz" pos="1986">
          <p15:clr>
            <a:srgbClr val="A4A3A4"/>
          </p15:clr>
        </p15:guide>
        <p15:guide id="25" orient="horz" pos="2127">
          <p15:clr>
            <a:srgbClr val="A4A3A4"/>
          </p15:clr>
        </p15:guide>
        <p15:guide id="26" pos="204">
          <p15:clr>
            <a:srgbClr val="A4A3A4"/>
          </p15:clr>
        </p15:guide>
        <p15:guide id="27" pos="3049">
          <p15:clr>
            <a:srgbClr val="A4A3A4"/>
          </p15:clr>
        </p15:guide>
        <p15:guide id="28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2A6"/>
    <a:srgbClr val="808080"/>
    <a:srgbClr val="665978"/>
    <a:srgbClr val="A2C965"/>
    <a:srgbClr val="E53C28"/>
    <a:srgbClr val="E75529"/>
    <a:srgbClr val="EC7703"/>
    <a:srgbClr val="564979"/>
    <a:srgbClr val="7DB260"/>
    <a:srgbClr val="708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2441" autoAdjust="0"/>
  </p:normalViewPr>
  <p:slideViewPr>
    <p:cSldViewPr>
      <p:cViewPr varScale="1">
        <p:scale>
          <a:sx n="114" d="100"/>
          <a:sy n="114" d="100"/>
        </p:scale>
        <p:origin x="1506" y="102"/>
      </p:cViewPr>
      <p:guideLst>
        <p:guide orient="horz" pos="4106"/>
        <p:guide orient="horz" pos="210"/>
        <p:guide pos="5554"/>
        <p:guide orient="horz" pos="417"/>
        <p:guide orient="horz" pos="3884"/>
        <p:guide pos="431"/>
        <p:guide pos="5329"/>
        <p:guide orient="horz" pos="638"/>
        <p:guide orient="horz" pos="73"/>
        <p:guide pos="68"/>
        <p:guide pos="5692"/>
        <p:guide orient="horz" pos="4238"/>
        <p:guide pos="839"/>
        <p:guide pos="597"/>
        <p:guide orient="horz" pos="754"/>
        <p:guide orient="horz" pos="935"/>
        <p:guide orient="horz" pos="1986"/>
        <p:guide orient="horz" pos="2127"/>
        <p:guide pos="204"/>
        <p:guide pos="3049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182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B1537-D9F1-204A-B39D-372972902530}" type="datetimeFigureOut">
              <a:t>19/04/2023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00718-3B1B-374F-ADB7-48EE94950881}" type="slidenum"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9565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DDF68-176D-4421-BE70-480F8C9902CB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21EA7-2BA9-4CF3-BD90-E81D46C2A92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711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7" y="1030929"/>
            <a:ext cx="7548925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Click to </a:t>
            </a:r>
            <a:r>
              <a:rPr lang="de-DE" dirty="0" err="1"/>
              <a:t>edit</a:t>
            </a:r>
            <a:r>
              <a:rPr lang="de-DE" dirty="0"/>
              <a:t> title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  <a:endParaRPr lang="de-CH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17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2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Freihandform 5"/>
          <p:cNvSpPr/>
          <p:nvPr userDrawn="1"/>
        </p:nvSpPr>
        <p:spPr>
          <a:xfrm>
            <a:off x="0" y="5301234"/>
            <a:ext cx="9142637" cy="1556766"/>
          </a:xfrm>
          <a:custGeom>
            <a:avLst/>
            <a:gdLst>
              <a:gd name="connsiteX0" fmla="*/ 0 w 9142637"/>
              <a:gd name="connsiteY0" fmla="*/ 0 h 1556766"/>
              <a:gd name="connsiteX1" fmla="*/ 340242 w 9142637"/>
              <a:gd name="connsiteY1" fmla="*/ 0 h 1556766"/>
              <a:gd name="connsiteX2" fmla="*/ 340242 w 9142637"/>
              <a:gd name="connsiteY2" fmla="*/ 1216524 h 1556766"/>
              <a:gd name="connsiteX3" fmla="*/ 8802395 w 9142637"/>
              <a:gd name="connsiteY3" fmla="*/ 1216524 h 1556766"/>
              <a:gd name="connsiteX4" fmla="*/ 8802395 w 9142637"/>
              <a:gd name="connsiteY4" fmla="*/ 0 h 1556766"/>
              <a:gd name="connsiteX5" fmla="*/ 9142637 w 9142637"/>
              <a:gd name="connsiteY5" fmla="*/ 0 h 1556766"/>
              <a:gd name="connsiteX6" fmla="*/ 9142637 w 9142637"/>
              <a:gd name="connsiteY6" fmla="*/ 1556765 h 1556766"/>
              <a:gd name="connsiteX7" fmla="*/ 8820590 w 9142637"/>
              <a:gd name="connsiteY7" fmla="*/ 1556765 h 1556766"/>
              <a:gd name="connsiteX8" fmla="*/ 8820590 w 9142637"/>
              <a:gd name="connsiteY8" fmla="*/ 1556766 h 1556766"/>
              <a:gd name="connsiteX9" fmla="*/ 323410 w 9142637"/>
              <a:gd name="connsiteY9" fmla="*/ 1556766 h 1556766"/>
              <a:gd name="connsiteX10" fmla="*/ 323410 w 9142637"/>
              <a:gd name="connsiteY10" fmla="*/ 1556765 h 1556766"/>
              <a:gd name="connsiteX11" fmla="*/ 0 w 9142637"/>
              <a:gd name="connsiteY11" fmla="*/ 1556765 h 155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1556766">
                <a:moveTo>
                  <a:pt x="0" y="0"/>
                </a:moveTo>
                <a:lnTo>
                  <a:pt x="340242" y="0"/>
                </a:lnTo>
                <a:lnTo>
                  <a:pt x="340242" y="1216524"/>
                </a:lnTo>
                <a:lnTo>
                  <a:pt x="8802395" y="1216524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1556765"/>
                </a:lnTo>
                <a:lnTo>
                  <a:pt x="8820590" y="1556765"/>
                </a:lnTo>
                <a:lnTo>
                  <a:pt x="8820590" y="1556766"/>
                </a:lnTo>
                <a:lnTo>
                  <a:pt x="323410" y="1556766"/>
                </a:lnTo>
                <a:lnTo>
                  <a:pt x="323410" y="1556765"/>
                </a:lnTo>
                <a:lnTo>
                  <a:pt x="0" y="1556765"/>
                </a:lnTo>
                <a:close/>
              </a:path>
            </a:pathLst>
          </a:custGeom>
          <a:solidFill>
            <a:srgbClr val="A5B1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339726" y="4446164"/>
            <a:ext cx="8464550" cy="207926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9" name="Bild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895890"/>
            <a:ext cx="1134139" cy="485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212" y="4913977"/>
            <a:ext cx="7128148" cy="411588"/>
          </a:xfrm>
        </p:spPr>
        <p:txBody>
          <a:bodyPr/>
          <a:lstStyle>
            <a:lvl1pPr>
              <a:defRPr sz="3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Addition to the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5307247"/>
            <a:ext cx="7467872" cy="576676"/>
          </a:xfrm>
        </p:spPr>
        <p:txBody>
          <a:bodyPr/>
          <a:lstStyle>
            <a:lvl1pPr marL="0" indent="0">
              <a:buNone/>
              <a:defRPr sz="3000" cap="all" baseline="0">
                <a:solidFill>
                  <a:schemeClr val="tx1"/>
                </a:solidFill>
              </a:defRPr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Font typeface="Arial" panose="020B0604020202020204" pitchFamily="34" charset="0"/>
              <a:buNone/>
              <a:defRPr sz="3000"/>
            </a:lvl4pPr>
            <a:lvl5pPr marL="0" indent="0">
              <a:buFont typeface="Arial" panose="020B0604020202020204" pitchFamily="34" charset="0"/>
              <a:buNone/>
              <a:defRPr sz="3000"/>
            </a:lvl5pPr>
          </a:lstStyle>
          <a:p>
            <a:pPr lvl="0"/>
            <a:r>
              <a:rPr lang="en-US" dirty="0"/>
              <a:t>Of the presentation</a:t>
            </a:r>
          </a:p>
        </p:txBody>
      </p:sp>
      <p:pic>
        <p:nvPicPr>
          <p:cNvPr id="13" name="Bild 3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55" y="4732779"/>
            <a:ext cx="1916102" cy="154169"/>
          </a:xfrm>
          <a:prstGeom prst="rect">
            <a:avLst/>
          </a:prstGeom>
        </p:spPr>
      </p:pic>
      <p:sp>
        <p:nvSpPr>
          <p:cNvPr id="7" name="Freihandform 6"/>
          <p:cNvSpPr/>
          <p:nvPr userDrawn="1"/>
        </p:nvSpPr>
        <p:spPr>
          <a:xfrm rot="10800000">
            <a:off x="1" y="0"/>
            <a:ext cx="9142637" cy="5301259"/>
          </a:xfrm>
          <a:custGeom>
            <a:avLst/>
            <a:gdLst>
              <a:gd name="connsiteX0" fmla="*/ 340242 w 9142637"/>
              <a:gd name="connsiteY0" fmla="*/ 5301259 h 5301259"/>
              <a:gd name="connsiteX1" fmla="*/ 0 w 9142637"/>
              <a:gd name="connsiteY1" fmla="*/ 5301259 h 5301259"/>
              <a:gd name="connsiteX2" fmla="*/ 0 w 9142637"/>
              <a:gd name="connsiteY2" fmla="*/ 0 h 5301259"/>
              <a:gd name="connsiteX3" fmla="*/ 340242 w 9142637"/>
              <a:gd name="connsiteY3" fmla="*/ 0 h 5301259"/>
              <a:gd name="connsiteX4" fmla="*/ 340242 w 9142637"/>
              <a:gd name="connsiteY4" fmla="*/ 4961017 h 5301259"/>
              <a:gd name="connsiteX5" fmla="*/ 8802395 w 9142637"/>
              <a:gd name="connsiteY5" fmla="*/ 4961017 h 5301259"/>
              <a:gd name="connsiteX6" fmla="*/ 8802395 w 9142637"/>
              <a:gd name="connsiteY6" fmla="*/ 0 h 5301259"/>
              <a:gd name="connsiteX7" fmla="*/ 9142637 w 9142637"/>
              <a:gd name="connsiteY7" fmla="*/ 0 h 5301259"/>
              <a:gd name="connsiteX8" fmla="*/ 9142637 w 9142637"/>
              <a:gd name="connsiteY8" fmla="*/ 5301259 h 5301259"/>
              <a:gd name="connsiteX9" fmla="*/ 8820590 w 9142637"/>
              <a:gd name="connsiteY9" fmla="*/ 5301259 h 5301259"/>
              <a:gd name="connsiteX10" fmla="*/ 8802395 w 9142637"/>
              <a:gd name="connsiteY10" fmla="*/ 5301259 h 5301259"/>
              <a:gd name="connsiteX11" fmla="*/ 340242 w 9142637"/>
              <a:gd name="connsiteY11" fmla="*/ 5301259 h 530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5301259">
                <a:moveTo>
                  <a:pt x="340242" y="5301259"/>
                </a:moveTo>
                <a:lnTo>
                  <a:pt x="0" y="5301259"/>
                </a:lnTo>
                <a:lnTo>
                  <a:pt x="0" y="0"/>
                </a:lnTo>
                <a:lnTo>
                  <a:pt x="340242" y="0"/>
                </a:lnTo>
                <a:lnTo>
                  <a:pt x="340242" y="4961017"/>
                </a:lnTo>
                <a:lnTo>
                  <a:pt x="8802395" y="4961017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5301259"/>
                </a:lnTo>
                <a:lnTo>
                  <a:pt x="8820590" y="5301259"/>
                </a:lnTo>
                <a:lnTo>
                  <a:pt x="8802395" y="5301259"/>
                </a:lnTo>
                <a:lnTo>
                  <a:pt x="340242" y="530125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platzhalter 14">
            <a:extLst>
              <a:ext uri="{FF2B5EF4-FFF2-40B4-BE49-F238E27FC236}">
                <a16:creationId xmlns:a16="http://schemas.microsoft.com/office/drawing/2014/main" id="{787E8064-15A3-4C3D-8261-6057F227AA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212" y="6007839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61236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2DB85E-2F4C-4C5F-94D9-D481A67EC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2"/>
            <a:ext cx="9144000" cy="6850856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7621EB3C-BAA6-4556-9220-6478BC7EF2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67640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140AE2-60E6-4854-B1D1-3F8E7476C2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B9BBFB02-9711-4CB5-9D82-E8A0A5467D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367003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912941-7111-4C94-91FC-8C6CEF904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2" r="5102"/>
          <a:stretch/>
        </p:blipFill>
        <p:spPr>
          <a:xfrm>
            <a:off x="0" y="9573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47180EE4-7131-465F-9A7C-76285EBD7C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83694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1CB8E5-9A88-46E2-9686-6D215A9480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/>
          <a:stretch/>
        </p:blipFill>
        <p:spPr>
          <a:xfrm>
            <a:off x="0" y="0"/>
            <a:ext cx="9144000" cy="6863789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 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A638231F-20FC-4AA9-BDA7-45FF62A2A1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405154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EDEEA2-80C2-4F26-BE5D-79BFF8948F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2"/>
          <a:stretch/>
        </p:blipFill>
        <p:spPr>
          <a:xfrm>
            <a:off x="35496" y="0"/>
            <a:ext cx="9108504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1ECC1000-74F4-42B3-B99B-696EC3CF22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70679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219CC9-85B8-4F46-9A52-09FEA7308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CF0536D9-B8B4-41FF-8A41-3E6301FDF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71718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58484E-16A9-4C81-96F7-5BF2AB2A40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099231F8-A39B-4CB6-AA76-24FB9E8F75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23623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B2C90-5B23-4052-8385-791E205CE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"/>
          <a:stretch/>
        </p:blipFill>
        <p:spPr>
          <a:xfrm>
            <a:off x="0" y="1541"/>
            <a:ext cx="9144000" cy="6856459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0CA55D0E-2A88-47C9-884B-3BEFBE5713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17919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383B3D-C164-4649-9570-D5C145BD1C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ABFCA783-2C2D-4179-9A47-BB3C559994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088431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C6C046-10CA-4922-9FD3-FDC5F942F0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/>
          <a:stretch/>
        </p:blipFill>
        <p:spPr>
          <a:xfrm>
            <a:off x="0" y="-26034"/>
            <a:ext cx="9144000" cy="6884034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A864A8ED-CBB7-4524-862A-5F72A75003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52669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 Style 1 with pre-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EDD173-9E80-41D0-B9E8-58F9321C9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684213" y="661988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pic>
        <p:nvPicPr>
          <p:cNvPr id="17" name="Bild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6E08516E-88CE-427B-87B5-B4546D611E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4632374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add date and name of the presenter</a:t>
            </a:r>
          </a:p>
        </p:txBody>
      </p:sp>
    </p:spTree>
    <p:extLst>
      <p:ext uri="{BB962C8B-B14F-4D97-AF65-F5344CB8AC3E}">
        <p14:creationId xmlns:p14="http://schemas.microsoft.com/office/powerpoint/2010/main" val="2442064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1 please add own picture, after insert click on move to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5" name="Bild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9" y="5680849"/>
            <a:ext cx="1134138" cy="485592"/>
          </a:xfrm>
          <a:prstGeom prst="rect">
            <a:avLst/>
          </a:prstGeom>
        </p:spPr>
      </p:pic>
      <p:sp>
        <p:nvSpPr>
          <p:cNvPr id="6" name="Freihandform 7"/>
          <p:cNvSpPr/>
          <p:nvPr userDrawn="1"/>
        </p:nvSpPr>
        <p:spPr>
          <a:xfrm rot="5400000">
            <a:off x="477225" y="-477225"/>
            <a:ext cx="6858000" cy="7812450"/>
          </a:xfrm>
          <a:custGeom>
            <a:avLst/>
            <a:gdLst>
              <a:gd name="connsiteX0" fmla="*/ 0 w 6858000"/>
              <a:gd name="connsiteY0" fmla="*/ 7812450 h 7812450"/>
              <a:gd name="connsiteX1" fmla="*/ 0 w 6858000"/>
              <a:gd name="connsiteY1" fmla="*/ 7489040 h 7812450"/>
              <a:gd name="connsiteX2" fmla="*/ 0 w 6858000"/>
              <a:gd name="connsiteY2" fmla="*/ 7474290 h 7812450"/>
              <a:gd name="connsiteX3" fmla="*/ 0 w 6858000"/>
              <a:gd name="connsiteY3" fmla="*/ 0 h 7812450"/>
              <a:gd name="connsiteX4" fmla="*/ 338160 w 6858000"/>
              <a:gd name="connsiteY4" fmla="*/ 0 h 7812450"/>
              <a:gd name="connsiteX5" fmla="*/ 338160 w 6858000"/>
              <a:gd name="connsiteY5" fmla="*/ 7474290 h 7812450"/>
              <a:gd name="connsiteX6" fmla="*/ 6519840 w 6858000"/>
              <a:gd name="connsiteY6" fmla="*/ 7474290 h 7812450"/>
              <a:gd name="connsiteX7" fmla="*/ 6519840 w 6858000"/>
              <a:gd name="connsiteY7" fmla="*/ 0 h 7812450"/>
              <a:gd name="connsiteX8" fmla="*/ 6858000 w 6858000"/>
              <a:gd name="connsiteY8" fmla="*/ 0 h 7812450"/>
              <a:gd name="connsiteX9" fmla="*/ 6858000 w 6858000"/>
              <a:gd name="connsiteY9" fmla="*/ 7474290 h 7812450"/>
              <a:gd name="connsiteX10" fmla="*/ 6858000 w 6858000"/>
              <a:gd name="connsiteY10" fmla="*/ 7489040 h 7812450"/>
              <a:gd name="connsiteX11" fmla="*/ 6858000 w 6858000"/>
              <a:gd name="connsiteY11" fmla="*/ 7812450 h 7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7812450">
                <a:moveTo>
                  <a:pt x="0" y="7812450"/>
                </a:moveTo>
                <a:lnTo>
                  <a:pt x="0" y="7489040"/>
                </a:lnTo>
                <a:lnTo>
                  <a:pt x="0" y="7474290"/>
                </a:lnTo>
                <a:lnTo>
                  <a:pt x="0" y="0"/>
                </a:lnTo>
                <a:lnTo>
                  <a:pt x="338160" y="0"/>
                </a:lnTo>
                <a:lnTo>
                  <a:pt x="338160" y="7474290"/>
                </a:lnTo>
                <a:lnTo>
                  <a:pt x="6519840" y="7474290"/>
                </a:lnTo>
                <a:lnTo>
                  <a:pt x="6519840" y="0"/>
                </a:lnTo>
                <a:lnTo>
                  <a:pt x="6858000" y="0"/>
                </a:lnTo>
                <a:lnTo>
                  <a:pt x="6858000" y="7474290"/>
                </a:lnTo>
                <a:lnTo>
                  <a:pt x="6858000" y="7489040"/>
                </a:lnTo>
                <a:lnTo>
                  <a:pt x="6858000" y="781245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8"/>
          <p:cNvSpPr/>
          <p:nvPr userDrawn="1"/>
        </p:nvSpPr>
        <p:spPr>
          <a:xfrm rot="5400000">
            <a:off x="5049225" y="2763225"/>
            <a:ext cx="6858000" cy="1331550"/>
          </a:xfrm>
          <a:custGeom>
            <a:avLst/>
            <a:gdLst>
              <a:gd name="connsiteX0" fmla="*/ 0 w 6858000"/>
              <a:gd name="connsiteY0" fmla="*/ 1331550 h 1331550"/>
              <a:gd name="connsiteX1" fmla="*/ 0 w 6858000"/>
              <a:gd name="connsiteY1" fmla="*/ 338160 h 1331550"/>
              <a:gd name="connsiteX2" fmla="*/ 0 w 6858000"/>
              <a:gd name="connsiteY2" fmla="*/ 323410 h 1331550"/>
              <a:gd name="connsiteX3" fmla="*/ 0 w 6858000"/>
              <a:gd name="connsiteY3" fmla="*/ 0 h 1331550"/>
              <a:gd name="connsiteX4" fmla="*/ 6858000 w 6858000"/>
              <a:gd name="connsiteY4" fmla="*/ 0 h 1331550"/>
              <a:gd name="connsiteX5" fmla="*/ 6858000 w 6858000"/>
              <a:gd name="connsiteY5" fmla="*/ 323410 h 1331550"/>
              <a:gd name="connsiteX6" fmla="*/ 6858000 w 6858000"/>
              <a:gd name="connsiteY6" fmla="*/ 338160 h 1331550"/>
              <a:gd name="connsiteX7" fmla="*/ 6858000 w 6858000"/>
              <a:gd name="connsiteY7" fmla="*/ 1331550 h 1331550"/>
              <a:gd name="connsiteX8" fmla="*/ 6519840 w 6858000"/>
              <a:gd name="connsiteY8" fmla="*/ 1331550 h 1331550"/>
              <a:gd name="connsiteX9" fmla="*/ 6519840 w 6858000"/>
              <a:gd name="connsiteY9" fmla="*/ 338160 h 1331550"/>
              <a:gd name="connsiteX10" fmla="*/ 338160 w 6858000"/>
              <a:gd name="connsiteY10" fmla="*/ 338160 h 1331550"/>
              <a:gd name="connsiteX11" fmla="*/ 338160 w 6858000"/>
              <a:gd name="connsiteY11" fmla="*/ 1331550 h 13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331550">
                <a:moveTo>
                  <a:pt x="0" y="1331550"/>
                </a:moveTo>
                <a:lnTo>
                  <a:pt x="0" y="338160"/>
                </a:lnTo>
                <a:lnTo>
                  <a:pt x="0" y="323410"/>
                </a:lnTo>
                <a:lnTo>
                  <a:pt x="0" y="0"/>
                </a:lnTo>
                <a:lnTo>
                  <a:pt x="6858000" y="0"/>
                </a:lnTo>
                <a:lnTo>
                  <a:pt x="6858000" y="323410"/>
                </a:lnTo>
                <a:lnTo>
                  <a:pt x="6858000" y="338160"/>
                </a:lnTo>
                <a:lnTo>
                  <a:pt x="6858000" y="1331550"/>
                </a:lnTo>
                <a:lnTo>
                  <a:pt x="6519840" y="1331550"/>
                </a:lnTo>
                <a:lnTo>
                  <a:pt x="6519840" y="338160"/>
                </a:lnTo>
                <a:lnTo>
                  <a:pt x="338160" y="338160"/>
                </a:lnTo>
                <a:lnTo>
                  <a:pt x="338160" y="1331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9"/>
          <p:cNvSpPr/>
          <p:nvPr userDrawn="1"/>
        </p:nvSpPr>
        <p:spPr>
          <a:xfrm>
            <a:off x="684213" y="582162"/>
            <a:ext cx="7128237" cy="172048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9" name="Bild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9" y="871758"/>
            <a:ext cx="1916100" cy="154171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947738" y="1030929"/>
            <a:ext cx="6792702" cy="359635"/>
          </a:xfrm>
        </p:spPr>
        <p:txBody>
          <a:bodyPr anchor="t"/>
          <a:lstStyle>
            <a:lvl1pPr algn="l">
              <a:defRPr sz="2600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 of the presentation</a:t>
            </a:r>
            <a:endParaRPr lang="de-CH" dirty="0"/>
          </a:p>
        </p:txBody>
      </p:sp>
      <p:sp>
        <p:nvSpPr>
          <p:cNvPr id="12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47738" y="1377698"/>
            <a:ext cx="6792702" cy="432060"/>
          </a:xfrm>
        </p:spPr>
        <p:txBody>
          <a:bodyPr/>
          <a:lstStyle>
            <a:lvl1pPr marL="0" indent="0" algn="l">
              <a:buNone/>
              <a:defRPr sz="22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Addition to the title of the presentation</a:t>
            </a:r>
            <a:endParaRPr lang="de-CH" dirty="0"/>
          </a:p>
        </p:txBody>
      </p:sp>
      <p:sp>
        <p:nvSpPr>
          <p:cNvPr id="13" name="Textplatzhalt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1908973"/>
            <a:ext cx="6000526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(add your picture and click ‘send image to the back’)</a:t>
            </a:r>
          </a:p>
        </p:txBody>
      </p:sp>
    </p:spTree>
    <p:extLst>
      <p:ext uri="{BB962C8B-B14F-4D97-AF65-F5344CB8AC3E}">
        <p14:creationId xmlns:p14="http://schemas.microsoft.com/office/powerpoint/2010/main" val="126626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tyle 2 please add own picture, after insert click on move to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Freihandform 6"/>
          <p:cNvSpPr/>
          <p:nvPr userDrawn="1"/>
        </p:nvSpPr>
        <p:spPr>
          <a:xfrm rot="10800000">
            <a:off x="1" y="0"/>
            <a:ext cx="9142637" cy="5301259"/>
          </a:xfrm>
          <a:custGeom>
            <a:avLst/>
            <a:gdLst>
              <a:gd name="connsiteX0" fmla="*/ 340242 w 9142637"/>
              <a:gd name="connsiteY0" fmla="*/ 5301259 h 5301259"/>
              <a:gd name="connsiteX1" fmla="*/ 0 w 9142637"/>
              <a:gd name="connsiteY1" fmla="*/ 5301259 h 5301259"/>
              <a:gd name="connsiteX2" fmla="*/ 0 w 9142637"/>
              <a:gd name="connsiteY2" fmla="*/ 0 h 5301259"/>
              <a:gd name="connsiteX3" fmla="*/ 340242 w 9142637"/>
              <a:gd name="connsiteY3" fmla="*/ 0 h 5301259"/>
              <a:gd name="connsiteX4" fmla="*/ 340242 w 9142637"/>
              <a:gd name="connsiteY4" fmla="*/ 4961017 h 5301259"/>
              <a:gd name="connsiteX5" fmla="*/ 8802395 w 9142637"/>
              <a:gd name="connsiteY5" fmla="*/ 4961017 h 5301259"/>
              <a:gd name="connsiteX6" fmla="*/ 8802395 w 9142637"/>
              <a:gd name="connsiteY6" fmla="*/ 0 h 5301259"/>
              <a:gd name="connsiteX7" fmla="*/ 9142637 w 9142637"/>
              <a:gd name="connsiteY7" fmla="*/ 0 h 5301259"/>
              <a:gd name="connsiteX8" fmla="*/ 9142637 w 9142637"/>
              <a:gd name="connsiteY8" fmla="*/ 5301259 h 5301259"/>
              <a:gd name="connsiteX9" fmla="*/ 8820590 w 9142637"/>
              <a:gd name="connsiteY9" fmla="*/ 5301259 h 5301259"/>
              <a:gd name="connsiteX10" fmla="*/ 8802395 w 9142637"/>
              <a:gd name="connsiteY10" fmla="*/ 5301259 h 5301259"/>
              <a:gd name="connsiteX11" fmla="*/ 340242 w 9142637"/>
              <a:gd name="connsiteY11" fmla="*/ 5301259 h 530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5301259">
                <a:moveTo>
                  <a:pt x="340242" y="5301259"/>
                </a:moveTo>
                <a:lnTo>
                  <a:pt x="0" y="5301259"/>
                </a:lnTo>
                <a:lnTo>
                  <a:pt x="0" y="0"/>
                </a:lnTo>
                <a:lnTo>
                  <a:pt x="340242" y="0"/>
                </a:lnTo>
                <a:lnTo>
                  <a:pt x="340242" y="4961017"/>
                </a:lnTo>
                <a:lnTo>
                  <a:pt x="8802395" y="4961017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5301259"/>
                </a:lnTo>
                <a:lnTo>
                  <a:pt x="8820590" y="5301259"/>
                </a:lnTo>
                <a:lnTo>
                  <a:pt x="8802395" y="5301259"/>
                </a:lnTo>
                <a:lnTo>
                  <a:pt x="340242" y="530125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reihandform 5"/>
          <p:cNvSpPr/>
          <p:nvPr userDrawn="1"/>
        </p:nvSpPr>
        <p:spPr>
          <a:xfrm>
            <a:off x="0" y="5301234"/>
            <a:ext cx="9142637" cy="1556766"/>
          </a:xfrm>
          <a:custGeom>
            <a:avLst/>
            <a:gdLst>
              <a:gd name="connsiteX0" fmla="*/ 0 w 9142637"/>
              <a:gd name="connsiteY0" fmla="*/ 0 h 1556766"/>
              <a:gd name="connsiteX1" fmla="*/ 340242 w 9142637"/>
              <a:gd name="connsiteY1" fmla="*/ 0 h 1556766"/>
              <a:gd name="connsiteX2" fmla="*/ 340242 w 9142637"/>
              <a:gd name="connsiteY2" fmla="*/ 1216524 h 1556766"/>
              <a:gd name="connsiteX3" fmla="*/ 8802395 w 9142637"/>
              <a:gd name="connsiteY3" fmla="*/ 1216524 h 1556766"/>
              <a:gd name="connsiteX4" fmla="*/ 8802395 w 9142637"/>
              <a:gd name="connsiteY4" fmla="*/ 0 h 1556766"/>
              <a:gd name="connsiteX5" fmla="*/ 9142637 w 9142637"/>
              <a:gd name="connsiteY5" fmla="*/ 0 h 1556766"/>
              <a:gd name="connsiteX6" fmla="*/ 9142637 w 9142637"/>
              <a:gd name="connsiteY6" fmla="*/ 1556765 h 1556766"/>
              <a:gd name="connsiteX7" fmla="*/ 8820590 w 9142637"/>
              <a:gd name="connsiteY7" fmla="*/ 1556765 h 1556766"/>
              <a:gd name="connsiteX8" fmla="*/ 8820590 w 9142637"/>
              <a:gd name="connsiteY8" fmla="*/ 1556766 h 1556766"/>
              <a:gd name="connsiteX9" fmla="*/ 323410 w 9142637"/>
              <a:gd name="connsiteY9" fmla="*/ 1556766 h 1556766"/>
              <a:gd name="connsiteX10" fmla="*/ 323410 w 9142637"/>
              <a:gd name="connsiteY10" fmla="*/ 1556765 h 1556766"/>
              <a:gd name="connsiteX11" fmla="*/ 0 w 9142637"/>
              <a:gd name="connsiteY11" fmla="*/ 1556765 h 155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2637" h="1556766">
                <a:moveTo>
                  <a:pt x="0" y="0"/>
                </a:moveTo>
                <a:lnTo>
                  <a:pt x="340242" y="0"/>
                </a:lnTo>
                <a:lnTo>
                  <a:pt x="340242" y="1216524"/>
                </a:lnTo>
                <a:lnTo>
                  <a:pt x="8802395" y="1216524"/>
                </a:lnTo>
                <a:lnTo>
                  <a:pt x="8802395" y="0"/>
                </a:lnTo>
                <a:lnTo>
                  <a:pt x="9142637" y="0"/>
                </a:lnTo>
                <a:lnTo>
                  <a:pt x="9142637" y="1556765"/>
                </a:lnTo>
                <a:lnTo>
                  <a:pt x="8820590" y="1556765"/>
                </a:lnTo>
                <a:lnTo>
                  <a:pt x="8820590" y="1556766"/>
                </a:lnTo>
                <a:lnTo>
                  <a:pt x="323410" y="1556766"/>
                </a:lnTo>
                <a:lnTo>
                  <a:pt x="323410" y="1556765"/>
                </a:lnTo>
                <a:lnTo>
                  <a:pt x="0" y="1556765"/>
                </a:lnTo>
                <a:close/>
              </a:path>
            </a:pathLst>
          </a:custGeom>
          <a:solidFill>
            <a:srgbClr val="A5B1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339726" y="4446164"/>
            <a:ext cx="8464550" cy="207926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9" name="Bild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199" y="5898066"/>
            <a:ext cx="1134139" cy="485594"/>
          </a:xfrm>
          <a:prstGeom prst="rect">
            <a:avLst/>
          </a:prstGeom>
        </p:spPr>
      </p:pic>
      <p:pic>
        <p:nvPicPr>
          <p:cNvPr id="10" name="Bild 3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55" y="4732779"/>
            <a:ext cx="1916102" cy="154169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684212" y="4913977"/>
            <a:ext cx="7344268" cy="411588"/>
          </a:xfrm>
        </p:spPr>
        <p:txBody>
          <a:bodyPr/>
          <a:lstStyle>
            <a:lvl1pPr>
              <a:defRPr sz="3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Addition to the title</a:t>
            </a:r>
            <a:endParaRPr lang="en-GB" dirty="0"/>
          </a:p>
        </p:txBody>
      </p:sp>
      <p:sp>
        <p:nvSpPr>
          <p:cNvPr id="12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5307247"/>
            <a:ext cx="7344267" cy="576676"/>
          </a:xfrm>
        </p:spPr>
        <p:txBody>
          <a:bodyPr/>
          <a:lstStyle>
            <a:lvl1pPr marL="0" indent="0">
              <a:buNone/>
              <a:defRPr sz="3000" cap="all" baseline="0">
                <a:solidFill>
                  <a:schemeClr val="tx1"/>
                </a:solidFill>
              </a:defRPr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Font typeface="Arial" panose="020B0604020202020204" pitchFamily="34" charset="0"/>
              <a:buNone/>
              <a:defRPr sz="3000"/>
            </a:lvl4pPr>
            <a:lvl5pPr marL="0" indent="0">
              <a:buFont typeface="Arial" panose="020B0604020202020204" pitchFamily="34" charset="0"/>
              <a:buNone/>
              <a:defRPr sz="3000"/>
            </a:lvl5pPr>
          </a:lstStyle>
          <a:p>
            <a:pPr lvl="0"/>
            <a:r>
              <a:rPr lang="en-US" dirty="0"/>
              <a:t>Of the presentation</a:t>
            </a:r>
          </a:p>
        </p:txBody>
      </p:sp>
      <p:sp>
        <p:nvSpPr>
          <p:cNvPr id="13" name="Textplatzhalter 14">
            <a:extLst>
              <a:ext uri="{FF2B5EF4-FFF2-40B4-BE49-F238E27FC236}">
                <a16:creationId xmlns:a16="http://schemas.microsoft.com/office/drawing/2014/main" id="{96E1950E-02C6-4587-860B-19341D54BD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5959493"/>
            <a:ext cx="5472608" cy="393674"/>
          </a:xfrm>
        </p:spPr>
        <p:txBody>
          <a:bodyPr/>
          <a:lstStyle>
            <a:lvl1pPr marL="0" indent="0" algn="l">
              <a:buNone/>
              <a:defRPr sz="1800"/>
            </a:lvl1pPr>
            <a:lvl2pPr marL="0" indent="0" algn="l">
              <a:buNone/>
              <a:defRPr sz="1800"/>
            </a:lvl2pPr>
            <a:lvl3pPr marL="0" indent="0" algn="l">
              <a:buNone/>
              <a:defRPr sz="1800"/>
            </a:lvl3pPr>
            <a:lvl4pPr marL="0" indent="0" algn="l">
              <a:buFont typeface="Arial" panose="020B0604020202020204" pitchFamily="34" charset="0"/>
              <a:buNone/>
              <a:defRPr sz="1800"/>
            </a:lvl4pPr>
            <a:lvl5pPr marL="0" indent="0" algn="l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(add your picture and click ‘send image to the back’)</a:t>
            </a:r>
          </a:p>
        </p:txBody>
      </p:sp>
    </p:spTree>
    <p:extLst>
      <p:ext uri="{BB962C8B-B14F-4D97-AF65-F5344CB8AC3E}">
        <p14:creationId xmlns:p14="http://schemas.microsoft.com/office/powerpoint/2010/main" val="38327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6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11" name="Rechteck 6"/>
          <p:cNvSpPr/>
          <p:nvPr userDrawn="1"/>
        </p:nvSpPr>
        <p:spPr>
          <a:xfrm>
            <a:off x="0" y="2491462"/>
            <a:ext cx="9144000" cy="3672510"/>
          </a:xfrm>
          <a:custGeom>
            <a:avLst/>
            <a:gdLst/>
            <a:ahLst/>
            <a:cxnLst/>
            <a:rect l="l" t="t" r="r" b="b"/>
            <a:pathLst>
              <a:path w="9144000" h="3672510">
                <a:moveTo>
                  <a:pt x="0" y="0"/>
                </a:moveTo>
                <a:lnTo>
                  <a:pt x="323410" y="0"/>
                </a:lnTo>
                <a:lnTo>
                  <a:pt x="323410" y="3322008"/>
                </a:lnTo>
                <a:lnTo>
                  <a:pt x="8820590" y="3322008"/>
                </a:lnTo>
                <a:lnTo>
                  <a:pt x="8820590" y="0"/>
                </a:lnTo>
                <a:lnTo>
                  <a:pt x="9144000" y="0"/>
                </a:lnTo>
                <a:lnTo>
                  <a:pt x="9144000" y="3672510"/>
                </a:lnTo>
                <a:lnTo>
                  <a:pt x="0" y="3672510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1484313"/>
            <a:ext cx="7127875" cy="4176712"/>
          </a:xfrm>
        </p:spPr>
        <p:txBody>
          <a:bodyPr/>
          <a:lstStyle>
            <a:lvl1pPr marL="357188" indent="-357188">
              <a:lnSpc>
                <a:spcPct val="100000"/>
              </a:lnSpc>
              <a:buFont typeface="+mj-lt"/>
              <a:buAutoNum type="arabicPeriod"/>
              <a:defRPr/>
            </a:lvl1pPr>
            <a:lvl2pPr marL="0" indent="0">
              <a:lnSpc>
                <a:spcPct val="100000"/>
              </a:lnSpc>
              <a:buFont typeface="+mj-lt"/>
              <a:buNone/>
              <a:defRPr/>
            </a:lvl2pPr>
            <a:lvl3pPr marL="0" indent="0">
              <a:lnSpc>
                <a:spcPct val="100000"/>
              </a:lnSpc>
              <a:buFont typeface="+mj-lt"/>
              <a:buNone/>
              <a:defRPr/>
            </a:lvl3pPr>
            <a:lvl4pPr marL="0" indent="0">
              <a:lnSpc>
                <a:spcPct val="100000"/>
              </a:lnSpc>
              <a:buFont typeface="+mj-lt"/>
              <a:buNone/>
              <a:defRPr/>
            </a:lvl4pPr>
            <a:lvl5pPr marL="0" indent="0">
              <a:lnSpc>
                <a:spcPct val="100000"/>
              </a:lnSpc>
              <a:buFont typeface="+mj-lt"/>
              <a:buNone/>
              <a:defRPr/>
            </a:lvl5pPr>
          </a:lstStyle>
          <a:p>
            <a:pPr lvl="0"/>
            <a:r>
              <a:rPr lang="en-US" dirty="0"/>
              <a:t>Click </a:t>
            </a:r>
            <a:r>
              <a:rPr lang="en-US" noProof="0" dirty="0"/>
              <a:t>to</a:t>
            </a:r>
            <a:r>
              <a:rPr lang="en-US" dirty="0"/>
              <a:t> edit text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  <a:p>
            <a:pPr lvl="0"/>
            <a:r>
              <a:rPr lang="nl-NL" dirty="0"/>
              <a:t>Etc.</a:t>
            </a:r>
            <a:endParaRPr lang="en-GB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127875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table of content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97297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of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US" dirty="0"/>
              <a:t>Click to edit Table of content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1484312"/>
            <a:ext cx="7127875" cy="4681537"/>
          </a:xfrm>
        </p:spPr>
        <p:txBody>
          <a:bodyPr/>
          <a:lstStyle>
            <a:lvl1pPr marL="357188" indent="-357188">
              <a:lnSpc>
                <a:spcPct val="100000"/>
              </a:lnSpc>
              <a:buFont typeface="+mj-lt"/>
              <a:buAutoNum type="arabicPeriod"/>
              <a:defRPr/>
            </a:lvl1pPr>
            <a:lvl2pPr marL="0" indent="0">
              <a:lnSpc>
                <a:spcPct val="100000"/>
              </a:lnSpc>
              <a:buFont typeface="+mj-lt"/>
              <a:buNone/>
              <a:defRPr/>
            </a:lvl2pPr>
            <a:lvl3pPr marL="0" indent="0">
              <a:lnSpc>
                <a:spcPct val="100000"/>
              </a:lnSpc>
              <a:buFont typeface="+mj-lt"/>
              <a:buNone/>
              <a:defRPr/>
            </a:lvl3pPr>
            <a:lvl4pPr marL="0" indent="0">
              <a:lnSpc>
                <a:spcPct val="100000"/>
              </a:lnSpc>
              <a:buFont typeface="+mj-lt"/>
              <a:buNone/>
              <a:defRPr/>
            </a:lvl4pPr>
            <a:lvl5pPr marL="0" indent="0">
              <a:lnSpc>
                <a:spcPct val="100000"/>
              </a:lnSpc>
              <a:buFont typeface="+mj-lt"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  <a:p>
            <a:pPr lvl="0"/>
            <a:r>
              <a:rPr lang="nl-NL" dirty="0"/>
              <a:t>Etc.</a:t>
            </a:r>
            <a:endParaRPr lang="en-GB" dirty="0"/>
          </a:p>
        </p:txBody>
      </p:sp>
      <p:sp>
        <p:nvSpPr>
          <p:cNvPr id="10" name="Freihandform 9"/>
          <p:cNvSpPr/>
          <p:nvPr userDrawn="1"/>
        </p:nvSpPr>
        <p:spPr>
          <a:xfrm>
            <a:off x="336949" y="711218"/>
            <a:ext cx="617445" cy="3461735"/>
          </a:xfrm>
          <a:custGeom>
            <a:avLst/>
            <a:gdLst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793484 w 829554"/>
              <a:gd name="connsiteY3" fmla="*/ 0 h 3457940"/>
              <a:gd name="connsiteX4" fmla="*/ 793484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82955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611363 w 829554"/>
              <a:gd name="connsiteY3" fmla="*/ 0 h 3457940"/>
              <a:gd name="connsiteX4" fmla="*/ 793484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82955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12" fmla="*/ 1374 w 829554"/>
              <a:gd name="connsiteY12" fmla="*/ 0 h 3457940"/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611363 w 829554"/>
              <a:gd name="connsiteY3" fmla="*/ 0 h 3457940"/>
              <a:gd name="connsiteX4" fmla="*/ 611363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82955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12" fmla="*/ 1374 w 829554"/>
              <a:gd name="connsiteY12" fmla="*/ 0 h 3457940"/>
              <a:gd name="connsiteX0" fmla="*/ 1374 w 829554"/>
              <a:gd name="connsiteY0" fmla="*/ 0 h 3457940"/>
              <a:gd name="connsiteX1" fmla="*/ 217404 w 829554"/>
              <a:gd name="connsiteY1" fmla="*/ 0 h 3457940"/>
              <a:gd name="connsiteX2" fmla="*/ 252774 w 829554"/>
              <a:gd name="connsiteY2" fmla="*/ 0 h 3457940"/>
              <a:gd name="connsiteX3" fmla="*/ 611363 w 829554"/>
              <a:gd name="connsiteY3" fmla="*/ 0 h 3457940"/>
              <a:gd name="connsiteX4" fmla="*/ 611363 w 829554"/>
              <a:gd name="connsiteY4" fmla="*/ 251400 h 3457940"/>
              <a:gd name="connsiteX5" fmla="*/ 252774 w 829554"/>
              <a:gd name="connsiteY5" fmla="*/ 251400 h 3457940"/>
              <a:gd name="connsiteX6" fmla="*/ 252774 w 829554"/>
              <a:gd name="connsiteY6" fmla="*/ 3206540 h 3457940"/>
              <a:gd name="connsiteX7" fmla="*/ 620874 w 829554"/>
              <a:gd name="connsiteY7" fmla="*/ 3206540 h 3457940"/>
              <a:gd name="connsiteX8" fmla="*/ 829554 w 829554"/>
              <a:gd name="connsiteY8" fmla="*/ 3457940 h 3457940"/>
              <a:gd name="connsiteX9" fmla="*/ 0 w 829554"/>
              <a:gd name="connsiteY9" fmla="*/ 3457940 h 3457940"/>
              <a:gd name="connsiteX10" fmla="*/ 0 w 829554"/>
              <a:gd name="connsiteY10" fmla="*/ 3206540 h 3457940"/>
              <a:gd name="connsiteX11" fmla="*/ 1374 w 829554"/>
              <a:gd name="connsiteY11" fmla="*/ 3206540 h 3457940"/>
              <a:gd name="connsiteX12" fmla="*/ 1374 w 829554"/>
              <a:gd name="connsiteY12" fmla="*/ 0 h 3457940"/>
              <a:gd name="connsiteX0" fmla="*/ 1374 w 620874"/>
              <a:gd name="connsiteY0" fmla="*/ 0 h 3461734"/>
              <a:gd name="connsiteX1" fmla="*/ 217404 w 620874"/>
              <a:gd name="connsiteY1" fmla="*/ 0 h 3461734"/>
              <a:gd name="connsiteX2" fmla="*/ 252774 w 620874"/>
              <a:gd name="connsiteY2" fmla="*/ 0 h 3461734"/>
              <a:gd name="connsiteX3" fmla="*/ 611363 w 620874"/>
              <a:gd name="connsiteY3" fmla="*/ 0 h 3461734"/>
              <a:gd name="connsiteX4" fmla="*/ 611363 w 620874"/>
              <a:gd name="connsiteY4" fmla="*/ 251400 h 3461734"/>
              <a:gd name="connsiteX5" fmla="*/ 252774 w 620874"/>
              <a:gd name="connsiteY5" fmla="*/ 251400 h 3461734"/>
              <a:gd name="connsiteX6" fmla="*/ 252774 w 620874"/>
              <a:gd name="connsiteY6" fmla="*/ 3206540 h 3461734"/>
              <a:gd name="connsiteX7" fmla="*/ 620874 w 620874"/>
              <a:gd name="connsiteY7" fmla="*/ 3206540 h 3461734"/>
              <a:gd name="connsiteX8" fmla="*/ 617080 w 620874"/>
              <a:gd name="connsiteY8" fmla="*/ 3461734 h 3461734"/>
              <a:gd name="connsiteX9" fmla="*/ 0 w 620874"/>
              <a:gd name="connsiteY9" fmla="*/ 3457940 h 3461734"/>
              <a:gd name="connsiteX10" fmla="*/ 0 w 620874"/>
              <a:gd name="connsiteY10" fmla="*/ 3206540 h 3461734"/>
              <a:gd name="connsiteX11" fmla="*/ 1374 w 620874"/>
              <a:gd name="connsiteY11" fmla="*/ 3206540 h 3461734"/>
              <a:gd name="connsiteX12" fmla="*/ 1374 w 620874"/>
              <a:gd name="connsiteY12" fmla="*/ 0 h 3461734"/>
              <a:gd name="connsiteX0" fmla="*/ 1374 w 617445"/>
              <a:gd name="connsiteY0" fmla="*/ 0 h 3461734"/>
              <a:gd name="connsiteX1" fmla="*/ 217404 w 617445"/>
              <a:gd name="connsiteY1" fmla="*/ 0 h 3461734"/>
              <a:gd name="connsiteX2" fmla="*/ 252774 w 617445"/>
              <a:gd name="connsiteY2" fmla="*/ 0 h 3461734"/>
              <a:gd name="connsiteX3" fmla="*/ 611363 w 617445"/>
              <a:gd name="connsiteY3" fmla="*/ 0 h 3461734"/>
              <a:gd name="connsiteX4" fmla="*/ 611363 w 617445"/>
              <a:gd name="connsiteY4" fmla="*/ 251400 h 3461734"/>
              <a:gd name="connsiteX5" fmla="*/ 252774 w 617445"/>
              <a:gd name="connsiteY5" fmla="*/ 251400 h 3461734"/>
              <a:gd name="connsiteX6" fmla="*/ 252774 w 617445"/>
              <a:gd name="connsiteY6" fmla="*/ 3206540 h 3461734"/>
              <a:gd name="connsiteX7" fmla="*/ 617080 w 617445"/>
              <a:gd name="connsiteY7" fmla="*/ 3206540 h 3461734"/>
              <a:gd name="connsiteX8" fmla="*/ 617080 w 617445"/>
              <a:gd name="connsiteY8" fmla="*/ 3461734 h 3461734"/>
              <a:gd name="connsiteX9" fmla="*/ 0 w 617445"/>
              <a:gd name="connsiteY9" fmla="*/ 3457940 h 3461734"/>
              <a:gd name="connsiteX10" fmla="*/ 0 w 617445"/>
              <a:gd name="connsiteY10" fmla="*/ 3206540 h 3461734"/>
              <a:gd name="connsiteX11" fmla="*/ 1374 w 617445"/>
              <a:gd name="connsiteY11" fmla="*/ 3206540 h 3461734"/>
              <a:gd name="connsiteX12" fmla="*/ 1374 w 617445"/>
              <a:gd name="connsiteY12" fmla="*/ 0 h 3461734"/>
              <a:gd name="connsiteX0" fmla="*/ 1374 w 617080"/>
              <a:gd name="connsiteY0" fmla="*/ 0 h 3457940"/>
              <a:gd name="connsiteX1" fmla="*/ 217404 w 617080"/>
              <a:gd name="connsiteY1" fmla="*/ 0 h 3457940"/>
              <a:gd name="connsiteX2" fmla="*/ 252774 w 617080"/>
              <a:gd name="connsiteY2" fmla="*/ 0 h 3457940"/>
              <a:gd name="connsiteX3" fmla="*/ 611363 w 617080"/>
              <a:gd name="connsiteY3" fmla="*/ 0 h 3457940"/>
              <a:gd name="connsiteX4" fmla="*/ 611363 w 617080"/>
              <a:gd name="connsiteY4" fmla="*/ 251400 h 3457940"/>
              <a:gd name="connsiteX5" fmla="*/ 252774 w 617080"/>
              <a:gd name="connsiteY5" fmla="*/ 251400 h 3457940"/>
              <a:gd name="connsiteX6" fmla="*/ 252774 w 617080"/>
              <a:gd name="connsiteY6" fmla="*/ 3206540 h 3457940"/>
              <a:gd name="connsiteX7" fmla="*/ 617080 w 617080"/>
              <a:gd name="connsiteY7" fmla="*/ 3206540 h 3457940"/>
              <a:gd name="connsiteX8" fmla="*/ 613286 w 617080"/>
              <a:gd name="connsiteY8" fmla="*/ 3454146 h 3457940"/>
              <a:gd name="connsiteX9" fmla="*/ 0 w 617080"/>
              <a:gd name="connsiteY9" fmla="*/ 3457940 h 3457940"/>
              <a:gd name="connsiteX10" fmla="*/ 0 w 617080"/>
              <a:gd name="connsiteY10" fmla="*/ 3206540 h 3457940"/>
              <a:gd name="connsiteX11" fmla="*/ 1374 w 617080"/>
              <a:gd name="connsiteY11" fmla="*/ 3206540 h 3457940"/>
              <a:gd name="connsiteX12" fmla="*/ 1374 w 617080"/>
              <a:gd name="connsiteY12" fmla="*/ 0 h 3457940"/>
              <a:gd name="connsiteX0" fmla="*/ 1374 w 617080"/>
              <a:gd name="connsiteY0" fmla="*/ 0 h 3461735"/>
              <a:gd name="connsiteX1" fmla="*/ 217404 w 617080"/>
              <a:gd name="connsiteY1" fmla="*/ 0 h 3461735"/>
              <a:gd name="connsiteX2" fmla="*/ 252774 w 617080"/>
              <a:gd name="connsiteY2" fmla="*/ 0 h 3461735"/>
              <a:gd name="connsiteX3" fmla="*/ 611363 w 617080"/>
              <a:gd name="connsiteY3" fmla="*/ 0 h 3461735"/>
              <a:gd name="connsiteX4" fmla="*/ 611363 w 617080"/>
              <a:gd name="connsiteY4" fmla="*/ 251400 h 3461735"/>
              <a:gd name="connsiteX5" fmla="*/ 252774 w 617080"/>
              <a:gd name="connsiteY5" fmla="*/ 251400 h 3461735"/>
              <a:gd name="connsiteX6" fmla="*/ 252774 w 617080"/>
              <a:gd name="connsiteY6" fmla="*/ 3206540 h 3461735"/>
              <a:gd name="connsiteX7" fmla="*/ 617080 w 617080"/>
              <a:gd name="connsiteY7" fmla="*/ 3206540 h 3461735"/>
              <a:gd name="connsiteX8" fmla="*/ 613286 w 617080"/>
              <a:gd name="connsiteY8" fmla="*/ 3461735 h 3461735"/>
              <a:gd name="connsiteX9" fmla="*/ 0 w 617080"/>
              <a:gd name="connsiteY9" fmla="*/ 3457940 h 3461735"/>
              <a:gd name="connsiteX10" fmla="*/ 0 w 617080"/>
              <a:gd name="connsiteY10" fmla="*/ 3206540 h 3461735"/>
              <a:gd name="connsiteX11" fmla="*/ 1374 w 617080"/>
              <a:gd name="connsiteY11" fmla="*/ 3206540 h 3461735"/>
              <a:gd name="connsiteX12" fmla="*/ 1374 w 617080"/>
              <a:gd name="connsiteY12" fmla="*/ 0 h 3461735"/>
              <a:gd name="connsiteX0" fmla="*/ 1374 w 617445"/>
              <a:gd name="connsiteY0" fmla="*/ 0 h 3465530"/>
              <a:gd name="connsiteX1" fmla="*/ 217404 w 617445"/>
              <a:gd name="connsiteY1" fmla="*/ 0 h 3465530"/>
              <a:gd name="connsiteX2" fmla="*/ 252774 w 617445"/>
              <a:gd name="connsiteY2" fmla="*/ 0 h 3465530"/>
              <a:gd name="connsiteX3" fmla="*/ 611363 w 617445"/>
              <a:gd name="connsiteY3" fmla="*/ 0 h 3465530"/>
              <a:gd name="connsiteX4" fmla="*/ 611363 w 617445"/>
              <a:gd name="connsiteY4" fmla="*/ 251400 h 3465530"/>
              <a:gd name="connsiteX5" fmla="*/ 252774 w 617445"/>
              <a:gd name="connsiteY5" fmla="*/ 251400 h 3465530"/>
              <a:gd name="connsiteX6" fmla="*/ 252774 w 617445"/>
              <a:gd name="connsiteY6" fmla="*/ 3206540 h 3465530"/>
              <a:gd name="connsiteX7" fmla="*/ 617080 w 617445"/>
              <a:gd name="connsiteY7" fmla="*/ 3206540 h 3465530"/>
              <a:gd name="connsiteX8" fmla="*/ 617080 w 617445"/>
              <a:gd name="connsiteY8" fmla="*/ 3465530 h 3465530"/>
              <a:gd name="connsiteX9" fmla="*/ 0 w 617445"/>
              <a:gd name="connsiteY9" fmla="*/ 3457940 h 3465530"/>
              <a:gd name="connsiteX10" fmla="*/ 0 w 617445"/>
              <a:gd name="connsiteY10" fmla="*/ 3206540 h 3465530"/>
              <a:gd name="connsiteX11" fmla="*/ 1374 w 617445"/>
              <a:gd name="connsiteY11" fmla="*/ 3206540 h 3465530"/>
              <a:gd name="connsiteX12" fmla="*/ 1374 w 617445"/>
              <a:gd name="connsiteY12" fmla="*/ 0 h 3465530"/>
              <a:gd name="connsiteX0" fmla="*/ 1374 w 617445"/>
              <a:gd name="connsiteY0" fmla="*/ 0 h 3461735"/>
              <a:gd name="connsiteX1" fmla="*/ 217404 w 617445"/>
              <a:gd name="connsiteY1" fmla="*/ 0 h 3461735"/>
              <a:gd name="connsiteX2" fmla="*/ 252774 w 617445"/>
              <a:gd name="connsiteY2" fmla="*/ 0 h 3461735"/>
              <a:gd name="connsiteX3" fmla="*/ 611363 w 617445"/>
              <a:gd name="connsiteY3" fmla="*/ 0 h 3461735"/>
              <a:gd name="connsiteX4" fmla="*/ 611363 w 617445"/>
              <a:gd name="connsiteY4" fmla="*/ 251400 h 3461735"/>
              <a:gd name="connsiteX5" fmla="*/ 252774 w 617445"/>
              <a:gd name="connsiteY5" fmla="*/ 251400 h 3461735"/>
              <a:gd name="connsiteX6" fmla="*/ 252774 w 617445"/>
              <a:gd name="connsiteY6" fmla="*/ 3206540 h 3461735"/>
              <a:gd name="connsiteX7" fmla="*/ 617080 w 617445"/>
              <a:gd name="connsiteY7" fmla="*/ 3206540 h 3461735"/>
              <a:gd name="connsiteX8" fmla="*/ 617080 w 617445"/>
              <a:gd name="connsiteY8" fmla="*/ 3461735 h 3461735"/>
              <a:gd name="connsiteX9" fmla="*/ 0 w 617445"/>
              <a:gd name="connsiteY9" fmla="*/ 3457940 h 3461735"/>
              <a:gd name="connsiteX10" fmla="*/ 0 w 617445"/>
              <a:gd name="connsiteY10" fmla="*/ 3206540 h 3461735"/>
              <a:gd name="connsiteX11" fmla="*/ 1374 w 617445"/>
              <a:gd name="connsiteY11" fmla="*/ 3206540 h 3461735"/>
              <a:gd name="connsiteX12" fmla="*/ 1374 w 617445"/>
              <a:gd name="connsiteY12" fmla="*/ 0 h 346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7445" h="3461735">
                <a:moveTo>
                  <a:pt x="1374" y="0"/>
                </a:moveTo>
                <a:lnTo>
                  <a:pt x="217404" y="0"/>
                </a:lnTo>
                <a:lnTo>
                  <a:pt x="252774" y="0"/>
                </a:lnTo>
                <a:lnTo>
                  <a:pt x="611363" y="0"/>
                </a:lnTo>
                <a:lnTo>
                  <a:pt x="611363" y="251400"/>
                </a:lnTo>
                <a:lnTo>
                  <a:pt x="252774" y="251400"/>
                </a:lnTo>
                <a:lnTo>
                  <a:pt x="252774" y="3206540"/>
                </a:lnTo>
                <a:lnTo>
                  <a:pt x="617080" y="3206540"/>
                </a:lnTo>
                <a:cubicBezTo>
                  <a:pt x="615815" y="3291605"/>
                  <a:pt x="618345" y="3376670"/>
                  <a:pt x="617080" y="3461735"/>
                </a:cubicBezTo>
                <a:lnTo>
                  <a:pt x="0" y="3457940"/>
                </a:lnTo>
                <a:lnTo>
                  <a:pt x="0" y="3206540"/>
                </a:lnTo>
                <a:lnTo>
                  <a:pt x="1374" y="3206540"/>
                </a:lnTo>
                <a:lnTo>
                  <a:pt x="1374" y="0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Bild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1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1331913" y="1484313"/>
            <a:ext cx="7485062" cy="46815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  <a:p>
            <a:pPr lvl="4"/>
            <a:endParaRPr lang="en-GB" dirty="0"/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056C44B0-56F7-4173-B57B-E7F1F040FE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5B0E0453-2E80-4972-8A6C-EFF98D0011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917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1331913" y="1484313"/>
            <a:ext cx="3508375" cy="4681537"/>
          </a:xfrm>
        </p:spPr>
        <p:txBody>
          <a:bodyPr/>
          <a:lstStyle>
            <a:lvl1pPr>
              <a:spcAft>
                <a:spcPts val="1100"/>
              </a:spcAft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4951413" y="1484313"/>
            <a:ext cx="3865562" cy="4681537"/>
          </a:xfrm>
        </p:spPr>
        <p:txBody>
          <a:bodyPr/>
          <a:lstStyle>
            <a:lvl1pPr>
              <a:spcAft>
                <a:spcPts val="1100"/>
              </a:spcAft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2E781CF-F4A7-4FB2-95F7-CF9EBB2A8D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itel 2">
            <a:extLst>
              <a:ext uri="{FF2B5EF4-FFF2-40B4-BE49-F238E27FC236}">
                <a16:creationId xmlns:a16="http://schemas.microsoft.com/office/drawing/2014/main" id="{0B52DD23-E644-466C-B293-7340CE999A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09961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999573" y="1196752"/>
            <a:ext cx="3865562" cy="2232719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</p:txBody>
      </p:sp>
      <p:sp>
        <p:nvSpPr>
          <p:cNvPr id="7" name="Inhaltsplatzhalter 7"/>
          <p:cNvSpPr>
            <a:spLocks noGrp="1"/>
          </p:cNvSpPr>
          <p:nvPr>
            <p:ph sz="quarter" idx="14" hasCustomPrompt="1"/>
          </p:nvPr>
        </p:nvSpPr>
        <p:spPr>
          <a:xfrm>
            <a:off x="4986073" y="1196752"/>
            <a:ext cx="3865562" cy="2232719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  <a:p>
            <a:pPr lvl="0"/>
            <a:endParaRPr lang="nl-NL" dirty="0"/>
          </a:p>
          <a:p>
            <a:pPr lvl="0"/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5" hasCustomPrompt="1"/>
          </p:nvPr>
        </p:nvSpPr>
        <p:spPr>
          <a:xfrm>
            <a:off x="4986073" y="4077072"/>
            <a:ext cx="3865562" cy="2232719"/>
          </a:xfrm>
          <a:solidFill>
            <a:srgbClr val="F8B2A6"/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  <a:p>
            <a:pPr lvl="0"/>
            <a:endParaRPr lang="en-US" dirty="0"/>
          </a:p>
        </p:txBody>
      </p:sp>
      <p:sp>
        <p:nvSpPr>
          <p:cNvPr id="9" name="Inhaltsplatzhalter 7"/>
          <p:cNvSpPr>
            <a:spLocks noGrp="1"/>
          </p:cNvSpPr>
          <p:nvPr>
            <p:ph sz="quarter" idx="16" hasCustomPrompt="1"/>
          </p:nvPr>
        </p:nvSpPr>
        <p:spPr>
          <a:xfrm>
            <a:off x="999573" y="4077072"/>
            <a:ext cx="3865562" cy="2232719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spcAft>
                <a:spcPts val="1100"/>
              </a:spcAft>
              <a:buNone/>
              <a:defRPr sz="1800"/>
            </a:lvl1pPr>
            <a:lvl2pPr>
              <a:spcAft>
                <a:spcPts val="1100"/>
              </a:spcAft>
              <a:defRPr sz="1800"/>
            </a:lvl2pPr>
            <a:lvl3pPr>
              <a:spcAft>
                <a:spcPts val="1100"/>
              </a:spcAft>
              <a:defRPr sz="1800"/>
            </a:lvl3pPr>
            <a:lvl4pPr>
              <a:spcAft>
                <a:spcPts val="1100"/>
              </a:spcAft>
              <a:defRPr sz="1800"/>
            </a:lvl4pPr>
            <a:lvl5pPr>
              <a:spcAft>
                <a:spcPts val="1100"/>
              </a:spcAft>
              <a:defRPr sz="1800"/>
            </a:lvl5pPr>
          </a:lstStyle>
          <a:p>
            <a:pPr lvl="0"/>
            <a:r>
              <a:rPr lang="en-US" dirty="0"/>
              <a:t>Click to edit text</a:t>
            </a:r>
            <a:endParaRPr lang="nl-NL" dirty="0"/>
          </a:p>
          <a:p>
            <a:pPr lvl="0"/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926011" y="1196752"/>
            <a:ext cx="0" cy="5113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999573" y="3778672"/>
            <a:ext cx="78174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4616311" y="34482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606267" y="373537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4931807" y="373537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892534" y="3448222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22" name="Titel 2">
            <a:extLst>
              <a:ext uri="{FF2B5EF4-FFF2-40B4-BE49-F238E27FC236}">
                <a16:creationId xmlns:a16="http://schemas.microsoft.com/office/drawing/2014/main" id="{BF9B0B35-D68E-4A50-8E5A-864DDB43F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7405" y="250653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92326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ingle hea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CA828B6E-1334-46C7-B8FF-2E5836323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3947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double hea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5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F7B1959E-CE4D-4606-9328-60FEA88FFA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1912" y="661988"/>
            <a:ext cx="7485063" cy="822742"/>
          </a:xfrm>
        </p:spPr>
        <p:txBody>
          <a:bodyPr/>
          <a:lstStyle>
            <a:lvl1pPr marL="0" indent="0">
              <a:buNone/>
              <a:defRPr sz="2700" cap="all" baseline="0"/>
            </a:lvl1pPr>
            <a:lvl2pPr marL="0" indent="0">
              <a:buNone/>
              <a:defRPr sz="2700" cap="all" baseline="0"/>
            </a:lvl2pPr>
            <a:lvl3pPr marL="0" indent="0">
              <a:buNone/>
              <a:defRPr sz="2700" cap="all" baseline="0"/>
            </a:lvl3pPr>
            <a:lvl4pPr marL="0" indent="0">
              <a:buFont typeface="Arial" panose="020B0604020202020204" pitchFamily="34" charset="0"/>
              <a:buNone/>
              <a:defRPr sz="2700" cap="all" baseline="0"/>
            </a:lvl4pPr>
            <a:lvl5pPr marL="0" indent="0">
              <a:buFont typeface="Arial" panose="020B0604020202020204" pitchFamily="34" charset="0"/>
              <a:buNone/>
              <a:defRPr sz="2700" cap="all" baseline="0"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5E3A51E6-6D7D-4606-B386-273BF7D85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1912" y="310890"/>
            <a:ext cx="7485063" cy="647700"/>
          </a:xfrm>
        </p:spPr>
        <p:txBody>
          <a:bodyPr/>
          <a:lstStyle>
            <a:lvl1pPr>
              <a:defRPr sz="2700" u="none"/>
            </a:lvl1pPr>
          </a:lstStyle>
          <a:p>
            <a:r>
              <a:rPr lang="en-US" dirty="0"/>
              <a:t>Click to edit headline 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70262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Rechteck 9"/>
          <p:cNvSpPr/>
          <p:nvPr userDrawn="1"/>
        </p:nvSpPr>
        <p:spPr>
          <a:xfrm rot="16200000">
            <a:off x="3685616" y="-3685616"/>
            <a:ext cx="1772771" cy="9144002"/>
          </a:xfrm>
          <a:custGeom>
            <a:avLst/>
            <a:gdLst/>
            <a:ahLst/>
            <a:cxnLst/>
            <a:rect l="l" t="t" r="r" b="b"/>
            <a:pathLst>
              <a:path w="1772771" h="9144002">
                <a:moveTo>
                  <a:pt x="1772771" y="8808166"/>
                </a:moveTo>
                <a:lnTo>
                  <a:pt x="1772771" y="9144002"/>
                </a:lnTo>
                <a:lnTo>
                  <a:pt x="1" y="9144002"/>
                </a:lnTo>
                <a:lnTo>
                  <a:pt x="1" y="8808166"/>
                </a:lnTo>
                <a:lnTo>
                  <a:pt x="1436934" y="8808166"/>
                </a:lnTo>
                <a:lnTo>
                  <a:pt x="1436934" y="335837"/>
                </a:lnTo>
                <a:lnTo>
                  <a:pt x="0" y="335837"/>
                </a:lnTo>
                <a:lnTo>
                  <a:pt x="0" y="0"/>
                </a:lnTo>
                <a:lnTo>
                  <a:pt x="1772770" y="0"/>
                </a:lnTo>
                <a:lnTo>
                  <a:pt x="1772770" y="323410"/>
                </a:lnTo>
                <a:lnTo>
                  <a:pt x="1772771" y="323410"/>
                </a:lnTo>
                <a:lnTo>
                  <a:pt x="1772771" y="8808166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35150" y="3331586"/>
            <a:ext cx="6624638" cy="89111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 b="1"/>
            </a:lvl1pPr>
            <a:lvl2pPr marL="0" indent="0">
              <a:spcAft>
                <a:spcPts val="0"/>
              </a:spcAft>
              <a:buNone/>
              <a:defRPr sz="1600" b="1"/>
            </a:lvl2pPr>
            <a:lvl3pPr marL="0" indent="0">
              <a:spcAft>
                <a:spcPts val="0"/>
              </a:spcAft>
              <a:buNone/>
              <a:defRPr sz="1600" b="1"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4pPr>
            <a:lvl5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CH" dirty="0"/>
          </a:p>
        </p:txBody>
      </p:sp>
      <p:pic>
        <p:nvPicPr>
          <p:cNvPr id="8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94B5D6CD-B70E-41A5-A8E4-F4EBDCECF0F4}"/>
              </a:ext>
            </a:extLst>
          </p:cNvPr>
          <p:cNvSpPr txBox="1">
            <a:spLocks/>
          </p:cNvSpPr>
          <p:nvPr userDrawn="1"/>
        </p:nvSpPr>
        <p:spPr>
          <a:xfrm>
            <a:off x="1835151" y="1484312"/>
            <a:ext cx="6624638" cy="18312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5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Click to edit divider text.</a:t>
            </a:r>
          </a:p>
        </p:txBody>
      </p:sp>
    </p:spTree>
    <p:extLst>
      <p:ext uri="{BB962C8B-B14F-4D97-AF65-F5344CB8AC3E}">
        <p14:creationId xmlns:p14="http://schemas.microsoft.com/office/powerpoint/2010/main" val="4262474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Rechteck 1"/>
          <p:cNvSpPr/>
          <p:nvPr userDrawn="1"/>
        </p:nvSpPr>
        <p:spPr>
          <a:xfrm>
            <a:off x="683460" y="860853"/>
            <a:ext cx="1152160" cy="4440407"/>
          </a:xfrm>
          <a:custGeom>
            <a:avLst/>
            <a:gdLst/>
            <a:ahLst/>
            <a:cxnLst/>
            <a:rect l="l" t="t" r="r" b="b"/>
            <a:pathLst>
              <a:path w="1152160" h="4440407">
                <a:moveTo>
                  <a:pt x="0" y="0"/>
                </a:moveTo>
                <a:lnTo>
                  <a:pt x="1152160" y="0"/>
                </a:lnTo>
                <a:lnTo>
                  <a:pt x="1152160" y="335837"/>
                </a:lnTo>
                <a:lnTo>
                  <a:pt x="335838" y="335837"/>
                </a:lnTo>
                <a:lnTo>
                  <a:pt x="335838" y="4104570"/>
                </a:lnTo>
                <a:lnTo>
                  <a:pt x="1152160" y="4104570"/>
                </a:lnTo>
                <a:lnTo>
                  <a:pt x="1152160" y="4440407"/>
                </a:lnTo>
                <a:lnTo>
                  <a:pt x="0" y="4440407"/>
                </a:lnTo>
                <a:lnTo>
                  <a:pt x="0" y="4104570"/>
                </a:lnTo>
                <a:lnTo>
                  <a:pt x="1" y="4104570"/>
                </a:lnTo>
                <a:lnTo>
                  <a:pt x="1" y="335837"/>
                </a:lnTo>
                <a:lnTo>
                  <a:pt x="0" y="335837"/>
                </a:lnTo>
                <a:close/>
              </a:path>
            </a:pathLst>
          </a:custGeom>
          <a:solidFill>
            <a:srgbClr val="23415A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0" y="6338040"/>
            <a:ext cx="915356" cy="391920"/>
          </a:xfrm>
          <a:prstGeom prst="rect">
            <a:avLst/>
          </a:prstGeom>
        </p:spPr>
      </p:pic>
      <p:sp>
        <p:nvSpPr>
          <p:cNvPr id="10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35150" y="3331586"/>
            <a:ext cx="6624638" cy="89111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 b="1"/>
            </a:lvl1pPr>
            <a:lvl2pPr marL="0" indent="0">
              <a:spcAft>
                <a:spcPts val="0"/>
              </a:spcAft>
              <a:buNone/>
              <a:defRPr sz="1600" b="1"/>
            </a:lvl2pPr>
            <a:lvl3pPr marL="0" indent="0">
              <a:spcAft>
                <a:spcPts val="0"/>
              </a:spcAft>
              <a:buNone/>
              <a:defRPr sz="1600" b="1"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4pPr>
            <a:lvl5pPr marL="0" indent="0">
              <a:spcAft>
                <a:spcPts val="0"/>
              </a:spcAft>
              <a:buFont typeface="Arial" panose="020B0604020202020204" pitchFamily="34" charset="0"/>
              <a:buNone/>
              <a:defRPr sz="1600" b="1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CH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C0A97B6-293C-478F-B280-B8AB038600F5}"/>
              </a:ext>
            </a:extLst>
          </p:cNvPr>
          <p:cNvSpPr txBox="1">
            <a:spLocks/>
          </p:cNvSpPr>
          <p:nvPr userDrawn="1"/>
        </p:nvSpPr>
        <p:spPr>
          <a:xfrm>
            <a:off x="1835151" y="1484312"/>
            <a:ext cx="6624638" cy="18312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5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Click to edit divider text.</a:t>
            </a:r>
          </a:p>
        </p:txBody>
      </p:sp>
    </p:spTree>
    <p:extLst>
      <p:ext uri="{BB962C8B-B14F-4D97-AF65-F5344CB8AC3E}">
        <p14:creationId xmlns:p14="http://schemas.microsoft.com/office/powerpoint/2010/main" val="36737203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mtClean="0"/>
            </a:lvl1pPr>
          </a:lstStyle>
          <a:p>
            <a:fld id="{F55784F2-3DD8-4133-8AF8-C8680CC85014}" type="slidenum"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‹N°›</a:t>
            </a:fld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48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1912" y="310890"/>
            <a:ext cx="7485063" cy="6477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1912" y="981075"/>
            <a:ext cx="7485063" cy="51847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format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Sixth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6"/>
            <a:r>
              <a:rPr lang="de-DE" dirty="0" err="1"/>
              <a:t>Seventh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7"/>
            <a:r>
              <a:rPr lang="de-DE" dirty="0" err="1"/>
              <a:t>Eighth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8"/>
            <a:r>
              <a:rPr lang="de-DE" dirty="0" err="1"/>
              <a:t>Ninth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8"/>
            <a:r>
              <a:rPr lang="de-DE" dirty="0" err="1"/>
              <a:t>Tenth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1412" y="6528058"/>
            <a:ext cx="3077068" cy="218817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900" b="0">
                <a:solidFill>
                  <a:srgbClr val="80808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509" y="6528058"/>
            <a:ext cx="572465" cy="218817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900" b="0">
                <a:solidFill>
                  <a:srgbClr val="80808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E5798C-EA44-4B98-A620-2DCD45FCAEF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16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2" r:id="rId2"/>
    <p:sldLayoutId id="2147483813" r:id="rId3"/>
    <p:sldLayoutId id="2147483815" r:id="rId4"/>
    <p:sldLayoutId id="2147483817" r:id="rId5"/>
    <p:sldLayoutId id="2147483819" r:id="rId6"/>
    <p:sldLayoutId id="2147483821" r:id="rId7"/>
    <p:sldLayoutId id="2147483823" r:id="rId8"/>
    <p:sldLayoutId id="2147483825" r:id="rId9"/>
    <p:sldLayoutId id="2147483827" r:id="rId10"/>
    <p:sldLayoutId id="2147483829" r:id="rId11"/>
    <p:sldLayoutId id="2147483831" r:id="rId12"/>
    <p:sldLayoutId id="2147483833" r:id="rId13"/>
    <p:sldLayoutId id="2147483811" r:id="rId14"/>
    <p:sldLayoutId id="2147483812" r:id="rId15"/>
    <p:sldLayoutId id="2147483785" r:id="rId16"/>
    <p:sldLayoutId id="2147483803" r:id="rId17"/>
    <p:sldLayoutId id="2147483786" r:id="rId18"/>
    <p:sldLayoutId id="2147483804" r:id="rId19"/>
    <p:sldLayoutId id="2147483809" r:id="rId20"/>
    <p:sldLayoutId id="2147483810" r:id="rId21"/>
    <p:sldLayoutId id="2147483807" r:id="rId22"/>
    <p:sldLayoutId id="2147483805" r:id="rId23"/>
    <p:sldLayoutId id="2147483806" r:id="rId24"/>
    <p:sldLayoutId id="2147483834" r:id="rId2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700" b="1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Myriad Pro Light" panose="020B0403030403020204" pitchFamily="34" charset="0"/>
        <a:buChar char="–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Myriad Pro Light" panose="020B0403030403020204" pitchFamily="34" charset="0"/>
        <a:buChar char="–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Myriad Pro Light" panose="020B0403030403020204" pitchFamily="34" charset="0"/>
        <a:buChar char="–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Tx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914400" rtl="0" eaLnBrk="1" latinLnBrk="0" hangingPunct="1"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0" indent="0" algn="l" defTabSz="914400" rtl="0" eaLnBrk="1" latinLnBrk="0" hangingPunct="1"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48E51CA-4725-4106-BA72-149D9F964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7" y="415116"/>
            <a:ext cx="6912864" cy="647700"/>
          </a:xfrm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</a:pPr>
            <a:r>
              <a:rPr lang="fr-FR" altLang="fr-FR" sz="2300" cap="none" dirty="0"/>
              <a:t>INDEX EGALITE FEMMES-HOMMES 2022</a:t>
            </a:r>
            <a:br>
              <a:rPr lang="en-US" altLang="fr-FR" sz="2300" b="0" cap="none" dirty="0"/>
            </a:br>
            <a:endParaRPr lang="fr-FR" sz="2300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8B93DA1F-2E2B-4FAA-9703-CD737522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1412" y="6528058"/>
            <a:ext cx="3077068" cy="21881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713607DC-07A1-44A6-B889-56EC57FE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509" y="6528058"/>
            <a:ext cx="572465" cy="21881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2E5798C-EA44-4B98-A620-2DCD45FCAEF8}" type="slidenum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aphicFrame>
        <p:nvGraphicFramePr>
          <p:cNvPr id="18" name="Espace réservé du contenu 17">
            <a:extLst>
              <a:ext uri="{FF2B5EF4-FFF2-40B4-BE49-F238E27FC236}">
                <a16:creationId xmlns:a16="http://schemas.microsoft.com/office/drawing/2014/main" id="{F0CC6AE9-31FA-4DFA-9F1D-6864F7137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482519"/>
              </p:ext>
            </p:extLst>
          </p:nvPr>
        </p:nvGraphicFramePr>
        <p:xfrm>
          <a:off x="1208534" y="1556792"/>
          <a:ext cx="6726932" cy="4207545"/>
        </p:xfrm>
        <a:graphic>
          <a:graphicData uri="http://schemas.openxmlformats.org/drawingml/2006/table">
            <a:tbl>
              <a:tblPr/>
              <a:tblGrid>
                <a:gridCol w="3551632">
                  <a:extLst>
                    <a:ext uri="{9D8B030D-6E8A-4147-A177-3AD203B41FA5}">
                      <a16:colId xmlns:a16="http://schemas.microsoft.com/office/drawing/2014/main" val="1402307668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1621734516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342690422"/>
                    </a:ext>
                  </a:extLst>
                </a:gridCol>
              </a:tblGrid>
              <a:tr h="785810">
                <a:tc>
                  <a:txBody>
                    <a:bodyPr/>
                    <a:lstStyle/>
                    <a:p>
                      <a:pPr algn="l" fontAlgn="t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points obtenus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nombre de points maximum des indicateurs calculables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57094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1- écart de remuneration (en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391245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2- écarts d'augmentations individuelles (en points de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536387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3- écarts de promotions (en points de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634452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 pourcentage de salariés augmentés au retour d'un congé maternité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808626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5- nombre de salariés du sexe sous-représenté parmi les 10 plus hautes rémunérations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4286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685800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806414"/>
                  </a:ext>
                </a:extLst>
              </a:tr>
              <a:tr h="53899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INDEX (sur 100 points)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4286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6858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466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687003"/>
      </p:ext>
    </p:extLst>
  </p:cSld>
  <p:clrMapOvr>
    <a:masterClrMapping/>
  </p:clrMapOvr>
</p:sld>
</file>

<file path=ppt/theme/theme1.xml><?xml version="1.0" encoding="utf-8"?>
<a:theme xmlns:a="http://schemas.openxmlformats.org/drawingml/2006/main" name="Font format forbo_myriad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nts_myriad_forbo">
      <a:majorFont>
        <a:latin typeface="Myriad Pro"/>
        <a:ea typeface=""/>
        <a:cs typeface=""/>
      </a:majorFont>
      <a:minorFont>
        <a:latin typeface="Myriad Pro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18 PowerPoint Template FFS Arial 3-4.potx" id="{CB46F533-AA61-4880-ABC2-08C518405656}" vid="{9A759EC4-2E29-4854-AC73-28F044AF0C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83</Words>
  <Application>Microsoft Office PowerPoint</Application>
  <PresentationFormat>Affichage à l'écran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Myriad Pro Light</vt:lpstr>
      <vt:lpstr>Font format forbo_myriad</vt:lpstr>
      <vt:lpstr>INDEX EGALITE FEMMES-HOMMES 2022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EGALITE FEMMES-HOMMES 2020</dc:title>
  <dc:creator>Mignon Florence</dc:creator>
  <cp:lastModifiedBy>Mignon Florence</cp:lastModifiedBy>
  <cp:revision>5</cp:revision>
  <cp:lastPrinted>2022-03-15T16:34:28Z</cp:lastPrinted>
  <dcterms:created xsi:type="dcterms:W3CDTF">2021-02-19T11:20:40Z</dcterms:created>
  <dcterms:modified xsi:type="dcterms:W3CDTF">2023-04-19T06:10:18Z</dcterms:modified>
</cp:coreProperties>
</file>